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sh Sukhadiya" initials="JS" lastIdx="1" clrIdx="0">
    <p:extLst>
      <p:ext uri="{19B8F6BF-5375-455C-9EA6-DF929625EA0E}">
        <p15:presenceInfo xmlns:p15="http://schemas.microsoft.com/office/powerpoint/2012/main" userId="2edfd1f147dccf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ish Sukhadiya" userId="2edfd1f147dccf28" providerId="LiveId" clId="{C9FA96C8-52C9-4D15-A30C-E21247B05935}"/>
    <pc:docChg chg="undo custSel addSld modSld">
      <pc:chgData name="Jenish Sukhadiya" userId="2edfd1f147dccf28" providerId="LiveId" clId="{C9FA96C8-52C9-4D15-A30C-E21247B05935}" dt="2022-07-27T17:00:23.375" v="432" actId="5793"/>
      <pc:docMkLst>
        <pc:docMk/>
      </pc:docMkLst>
      <pc:sldChg chg="addSp delSp modSp mod">
        <pc:chgData name="Jenish Sukhadiya" userId="2edfd1f147dccf28" providerId="LiveId" clId="{C9FA96C8-52C9-4D15-A30C-E21247B05935}" dt="2022-07-27T15:27:24.352" v="59" actId="1076"/>
        <pc:sldMkLst>
          <pc:docMk/>
          <pc:sldMk cId="2029890438" sldId="272"/>
        </pc:sldMkLst>
        <pc:spChg chg="mod">
          <ac:chgData name="Jenish Sukhadiya" userId="2edfd1f147dccf28" providerId="LiveId" clId="{C9FA96C8-52C9-4D15-A30C-E21247B05935}" dt="2022-07-27T15:26:08.022" v="28"/>
          <ac:spMkLst>
            <pc:docMk/>
            <pc:sldMk cId="2029890438" sldId="272"/>
            <ac:spMk id="2" creationId="{3AAED7B5-BBA4-ED0C-3782-5BBC42EC9512}"/>
          </ac:spMkLst>
        </pc:spChg>
        <pc:spChg chg="del">
          <ac:chgData name="Jenish Sukhadiya" userId="2edfd1f147dccf28" providerId="LiveId" clId="{C9FA96C8-52C9-4D15-A30C-E21247B05935}" dt="2022-07-27T15:24:38.950" v="0" actId="931"/>
          <ac:spMkLst>
            <pc:docMk/>
            <pc:sldMk cId="2029890438" sldId="272"/>
            <ac:spMk id="3" creationId="{42E683D2-9093-2559-D11F-8427A273D703}"/>
          </ac:spMkLst>
        </pc:spChg>
        <pc:spChg chg="mod">
          <ac:chgData name="Jenish Sukhadiya" userId="2edfd1f147dccf28" providerId="LiveId" clId="{C9FA96C8-52C9-4D15-A30C-E21247B05935}" dt="2022-07-27T15:27:24.352" v="59" actId="1076"/>
          <ac:spMkLst>
            <pc:docMk/>
            <pc:sldMk cId="2029890438" sldId="272"/>
            <ac:spMk id="4" creationId="{DA3FA3BF-C3BA-60CD-1D6A-49D8B8024D1F}"/>
          </ac:spMkLst>
        </pc:spChg>
        <pc:picChg chg="add mod">
          <ac:chgData name="Jenish Sukhadiya" userId="2edfd1f147dccf28" providerId="LiveId" clId="{C9FA96C8-52C9-4D15-A30C-E21247B05935}" dt="2022-07-27T15:25:32.948" v="11" actId="14100"/>
          <ac:picMkLst>
            <pc:docMk/>
            <pc:sldMk cId="2029890438" sldId="272"/>
            <ac:picMk id="6" creationId="{273D816E-DF04-D16C-D17E-939F17E63295}"/>
          </ac:picMkLst>
        </pc:picChg>
        <pc:picChg chg="add mod">
          <ac:chgData name="Jenish Sukhadiya" userId="2edfd1f147dccf28" providerId="LiveId" clId="{C9FA96C8-52C9-4D15-A30C-E21247B05935}" dt="2022-07-27T15:25:37.632" v="13" actId="14100"/>
          <ac:picMkLst>
            <pc:docMk/>
            <pc:sldMk cId="2029890438" sldId="272"/>
            <ac:picMk id="8" creationId="{AC2D741F-510D-F82B-F51A-AA12980F7B36}"/>
          </ac:picMkLst>
        </pc:picChg>
        <pc:picChg chg="add mod">
          <ac:chgData name="Jenish Sukhadiya" userId="2edfd1f147dccf28" providerId="LiveId" clId="{C9FA96C8-52C9-4D15-A30C-E21247B05935}" dt="2022-07-27T15:25:43.216" v="15" actId="14100"/>
          <ac:picMkLst>
            <pc:docMk/>
            <pc:sldMk cId="2029890438" sldId="272"/>
            <ac:picMk id="10" creationId="{96FF088C-08E1-07E8-86E8-086BB5001891}"/>
          </ac:picMkLst>
        </pc:picChg>
      </pc:sldChg>
      <pc:sldChg chg="addSp delSp modSp mod">
        <pc:chgData name="Jenish Sukhadiya" userId="2edfd1f147dccf28" providerId="LiveId" clId="{C9FA96C8-52C9-4D15-A30C-E21247B05935}" dt="2022-07-27T15:36:58.593" v="119" actId="1076"/>
        <pc:sldMkLst>
          <pc:docMk/>
          <pc:sldMk cId="809836884" sldId="273"/>
        </pc:sldMkLst>
        <pc:spChg chg="mod">
          <ac:chgData name="Jenish Sukhadiya" userId="2edfd1f147dccf28" providerId="LiveId" clId="{C9FA96C8-52C9-4D15-A30C-E21247B05935}" dt="2022-07-27T15:35:28.127" v="98" actId="1076"/>
          <ac:spMkLst>
            <pc:docMk/>
            <pc:sldMk cId="809836884" sldId="273"/>
            <ac:spMk id="2" creationId="{AAC85018-6292-C3BD-65CD-F9778C884AEF}"/>
          </ac:spMkLst>
        </pc:spChg>
        <pc:spChg chg="del">
          <ac:chgData name="Jenish Sukhadiya" userId="2edfd1f147dccf28" providerId="LiveId" clId="{C9FA96C8-52C9-4D15-A30C-E21247B05935}" dt="2022-07-27T15:34:02.770" v="60" actId="931"/>
          <ac:spMkLst>
            <pc:docMk/>
            <pc:sldMk cId="809836884" sldId="273"/>
            <ac:spMk id="3" creationId="{AB472EDB-DFF0-8BF0-6303-AA30547D8B85}"/>
          </ac:spMkLst>
        </pc:spChg>
        <pc:spChg chg="mod">
          <ac:chgData name="Jenish Sukhadiya" userId="2edfd1f147dccf28" providerId="LiveId" clId="{C9FA96C8-52C9-4D15-A30C-E21247B05935}" dt="2022-07-27T15:36:58.593" v="119" actId="1076"/>
          <ac:spMkLst>
            <pc:docMk/>
            <pc:sldMk cId="809836884" sldId="273"/>
            <ac:spMk id="4" creationId="{5102858D-C206-9481-9937-BC63697E89B2}"/>
          </ac:spMkLst>
        </pc:spChg>
        <pc:spChg chg="add mod">
          <ac:chgData name="Jenish Sukhadiya" userId="2edfd1f147dccf28" providerId="LiveId" clId="{C9FA96C8-52C9-4D15-A30C-E21247B05935}" dt="2022-07-27T15:34:57.108" v="81"/>
          <ac:spMkLst>
            <pc:docMk/>
            <pc:sldMk cId="809836884" sldId="273"/>
            <ac:spMk id="9" creationId="{2321AC67-FCBF-F2F3-E3F3-C1CCB76FB684}"/>
          </ac:spMkLst>
        </pc:spChg>
        <pc:picChg chg="add mod">
          <ac:chgData name="Jenish Sukhadiya" userId="2edfd1f147dccf28" providerId="LiveId" clId="{C9FA96C8-52C9-4D15-A30C-E21247B05935}" dt="2022-07-27T15:34:06.091" v="61" actId="1076"/>
          <ac:picMkLst>
            <pc:docMk/>
            <pc:sldMk cId="809836884" sldId="273"/>
            <ac:picMk id="6" creationId="{FE253821-F942-155A-6F9F-C652B40FC784}"/>
          </ac:picMkLst>
        </pc:picChg>
        <pc:picChg chg="add mod">
          <ac:chgData name="Jenish Sukhadiya" userId="2edfd1f147dccf28" providerId="LiveId" clId="{C9FA96C8-52C9-4D15-A30C-E21247B05935}" dt="2022-07-27T15:34:21.894" v="64" actId="1076"/>
          <ac:picMkLst>
            <pc:docMk/>
            <pc:sldMk cId="809836884" sldId="273"/>
            <ac:picMk id="8" creationId="{7D9ECC27-4527-6B55-394D-355F4E436C4A}"/>
          </ac:picMkLst>
        </pc:picChg>
      </pc:sldChg>
      <pc:sldChg chg="addSp delSp modSp new mod">
        <pc:chgData name="Jenish Sukhadiya" userId="2edfd1f147dccf28" providerId="LiveId" clId="{C9FA96C8-52C9-4D15-A30C-E21247B05935}" dt="2022-07-27T16:53:23.462" v="216" actId="1076"/>
        <pc:sldMkLst>
          <pc:docMk/>
          <pc:sldMk cId="1214712549" sldId="274"/>
        </pc:sldMkLst>
        <pc:spChg chg="mod">
          <ac:chgData name="Jenish Sukhadiya" userId="2edfd1f147dccf28" providerId="LiveId" clId="{C9FA96C8-52C9-4D15-A30C-E21247B05935}" dt="2022-07-27T16:52:21.724" v="148"/>
          <ac:spMkLst>
            <pc:docMk/>
            <pc:sldMk cId="1214712549" sldId="274"/>
            <ac:spMk id="2" creationId="{C08724E3-B5B5-5EFE-5533-124FC9F9A721}"/>
          </ac:spMkLst>
        </pc:spChg>
        <pc:spChg chg="del">
          <ac:chgData name="Jenish Sukhadiya" userId="2edfd1f147dccf28" providerId="LiveId" clId="{C9FA96C8-52C9-4D15-A30C-E21247B05935}" dt="2022-07-27T16:50:03.661" v="131" actId="931"/>
          <ac:spMkLst>
            <pc:docMk/>
            <pc:sldMk cId="1214712549" sldId="274"/>
            <ac:spMk id="3" creationId="{5D9BB6B0-82A3-3B7F-7FD8-F71F384672CF}"/>
          </ac:spMkLst>
        </pc:spChg>
        <pc:spChg chg="mod">
          <ac:chgData name="Jenish Sukhadiya" userId="2edfd1f147dccf28" providerId="LiveId" clId="{C9FA96C8-52C9-4D15-A30C-E21247B05935}" dt="2022-07-27T16:53:23.462" v="216" actId="1076"/>
          <ac:spMkLst>
            <pc:docMk/>
            <pc:sldMk cId="1214712549" sldId="274"/>
            <ac:spMk id="4" creationId="{DD227E6C-9A64-20E2-574D-BC33153F1F70}"/>
          </ac:spMkLst>
        </pc:spChg>
        <pc:spChg chg="add mod">
          <ac:chgData name="Jenish Sukhadiya" userId="2edfd1f147dccf28" providerId="LiveId" clId="{C9FA96C8-52C9-4D15-A30C-E21247B05935}" dt="2022-07-27T16:52:54.348" v="179"/>
          <ac:spMkLst>
            <pc:docMk/>
            <pc:sldMk cId="1214712549" sldId="274"/>
            <ac:spMk id="7" creationId="{4AE1E0BD-8D57-5CF3-6151-6AB3F737F79E}"/>
          </ac:spMkLst>
        </pc:spChg>
        <pc:picChg chg="add mod">
          <ac:chgData name="Jenish Sukhadiya" userId="2edfd1f147dccf28" providerId="LiveId" clId="{C9FA96C8-52C9-4D15-A30C-E21247B05935}" dt="2022-07-27T16:50:09.638" v="133" actId="1076"/>
          <ac:picMkLst>
            <pc:docMk/>
            <pc:sldMk cId="1214712549" sldId="274"/>
            <ac:picMk id="6" creationId="{CCD6B0A8-5F56-6CE2-9B66-8D098C0A7FCB}"/>
          </ac:picMkLst>
        </pc:picChg>
      </pc:sldChg>
      <pc:sldChg chg="addSp delSp modSp new mod">
        <pc:chgData name="Jenish Sukhadiya" userId="2edfd1f147dccf28" providerId="LiveId" clId="{C9FA96C8-52C9-4D15-A30C-E21247B05935}" dt="2022-07-27T16:54:25.703" v="263" actId="1076"/>
        <pc:sldMkLst>
          <pc:docMk/>
          <pc:sldMk cId="1784568378" sldId="275"/>
        </pc:sldMkLst>
        <pc:spChg chg="mod">
          <ac:chgData name="Jenish Sukhadiya" userId="2edfd1f147dccf28" providerId="LiveId" clId="{C9FA96C8-52C9-4D15-A30C-E21247B05935}" dt="2022-07-27T16:53:58.996" v="235"/>
          <ac:spMkLst>
            <pc:docMk/>
            <pc:sldMk cId="1784568378" sldId="275"/>
            <ac:spMk id="2" creationId="{1F23C5F0-F7E1-D7DB-E76A-C70588A66D95}"/>
          </ac:spMkLst>
        </pc:spChg>
        <pc:spChg chg="del">
          <ac:chgData name="Jenish Sukhadiya" userId="2edfd1f147dccf28" providerId="LiveId" clId="{C9FA96C8-52C9-4D15-A30C-E21247B05935}" dt="2022-07-27T16:53:33.590" v="217" actId="931"/>
          <ac:spMkLst>
            <pc:docMk/>
            <pc:sldMk cId="1784568378" sldId="275"/>
            <ac:spMk id="3" creationId="{BFAC689F-7CB6-998A-E794-DA35ADA7C118}"/>
          </ac:spMkLst>
        </pc:spChg>
        <pc:spChg chg="mod">
          <ac:chgData name="Jenish Sukhadiya" userId="2edfd1f147dccf28" providerId="LiveId" clId="{C9FA96C8-52C9-4D15-A30C-E21247B05935}" dt="2022-07-27T16:54:25.703" v="263" actId="1076"/>
          <ac:spMkLst>
            <pc:docMk/>
            <pc:sldMk cId="1784568378" sldId="275"/>
            <ac:spMk id="4" creationId="{20702E0C-0FF9-5C3D-C60F-060273A57CE5}"/>
          </ac:spMkLst>
        </pc:spChg>
        <pc:picChg chg="add mod">
          <ac:chgData name="Jenish Sukhadiya" userId="2edfd1f147dccf28" providerId="LiveId" clId="{C9FA96C8-52C9-4D15-A30C-E21247B05935}" dt="2022-07-27T16:53:33.590" v="217" actId="931"/>
          <ac:picMkLst>
            <pc:docMk/>
            <pc:sldMk cId="1784568378" sldId="275"/>
            <ac:picMk id="6" creationId="{3790FFD6-E398-29F3-0BEE-F415AE4F114D}"/>
          </ac:picMkLst>
        </pc:picChg>
      </pc:sldChg>
      <pc:sldChg chg="addSp delSp modSp new mod">
        <pc:chgData name="Jenish Sukhadiya" userId="2edfd1f147dccf28" providerId="LiveId" clId="{C9FA96C8-52C9-4D15-A30C-E21247B05935}" dt="2022-07-27T16:55:24.672" v="310" actId="1076"/>
        <pc:sldMkLst>
          <pc:docMk/>
          <pc:sldMk cId="3629960346" sldId="276"/>
        </pc:sldMkLst>
        <pc:spChg chg="mod">
          <ac:chgData name="Jenish Sukhadiya" userId="2edfd1f147dccf28" providerId="LiveId" clId="{C9FA96C8-52C9-4D15-A30C-E21247B05935}" dt="2022-07-27T16:54:51.292" v="285"/>
          <ac:spMkLst>
            <pc:docMk/>
            <pc:sldMk cId="3629960346" sldId="276"/>
            <ac:spMk id="2" creationId="{963D680B-FDA8-81F5-A913-317A864372DA}"/>
          </ac:spMkLst>
        </pc:spChg>
        <pc:spChg chg="add del">
          <ac:chgData name="Jenish Sukhadiya" userId="2edfd1f147dccf28" providerId="LiveId" clId="{C9FA96C8-52C9-4D15-A30C-E21247B05935}" dt="2022-07-27T16:54:32.941" v="264" actId="931"/>
          <ac:spMkLst>
            <pc:docMk/>
            <pc:sldMk cId="3629960346" sldId="276"/>
            <ac:spMk id="3" creationId="{B4189797-BC2C-2675-58D1-733212450FCC}"/>
          </ac:spMkLst>
        </pc:spChg>
        <pc:spChg chg="mod">
          <ac:chgData name="Jenish Sukhadiya" userId="2edfd1f147dccf28" providerId="LiveId" clId="{C9FA96C8-52C9-4D15-A30C-E21247B05935}" dt="2022-07-27T16:55:24.672" v="310" actId="1076"/>
          <ac:spMkLst>
            <pc:docMk/>
            <pc:sldMk cId="3629960346" sldId="276"/>
            <ac:spMk id="4" creationId="{2263DAF5-ECDE-B41D-3209-340ADDA27597}"/>
          </ac:spMkLst>
        </pc:spChg>
        <pc:picChg chg="add del mod">
          <ac:chgData name="Jenish Sukhadiya" userId="2edfd1f147dccf28" providerId="LiveId" clId="{C9FA96C8-52C9-4D15-A30C-E21247B05935}" dt="2022-07-27T16:49:58.862" v="130" actId="931"/>
          <ac:picMkLst>
            <pc:docMk/>
            <pc:sldMk cId="3629960346" sldId="276"/>
            <ac:picMk id="6" creationId="{AA92CD19-3DDE-A7B9-F867-658F86158550}"/>
          </ac:picMkLst>
        </pc:picChg>
        <pc:picChg chg="add del mod">
          <ac:chgData name="Jenish Sukhadiya" userId="2edfd1f147dccf28" providerId="LiveId" clId="{C9FA96C8-52C9-4D15-A30C-E21247B05935}" dt="2022-07-27T16:49:58.862" v="130" actId="931"/>
          <ac:picMkLst>
            <pc:docMk/>
            <pc:sldMk cId="3629960346" sldId="276"/>
            <ac:picMk id="8" creationId="{6803FC12-13C2-24E7-E06B-2D88AC64BA3E}"/>
          </ac:picMkLst>
        </pc:picChg>
        <pc:picChg chg="add mod">
          <ac:chgData name="Jenish Sukhadiya" userId="2edfd1f147dccf28" providerId="LiveId" clId="{C9FA96C8-52C9-4D15-A30C-E21247B05935}" dt="2022-07-27T16:54:32.941" v="264" actId="931"/>
          <ac:picMkLst>
            <pc:docMk/>
            <pc:sldMk cId="3629960346" sldId="276"/>
            <ac:picMk id="10" creationId="{5959AE89-5D18-EC1F-191C-9E129A3AC2CC}"/>
          </ac:picMkLst>
        </pc:picChg>
      </pc:sldChg>
      <pc:sldChg chg="addSp delSp modSp new mod">
        <pc:chgData name="Jenish Sukhadiya" userId="2edfd1f147dccf28" providerId="LiveId" clId="{C9FA96C8-52C9-4D15-A30C-E21247B05935}" dt="2022-07-27T16:57:33.524" v="374" actId="1076"/>
        <pc:sldMkLst>
          <pc:docMk/>
          <pc:sldMk cId="4176247850" sldId="277"/>
        </pc:sldMkLst>
        <pc:spChg chg="mod">
          <ac:chgData name="Jenish Sukhadiya" userId="2edfd1f147dccf28" providerId="LiveId" clId="{C9FA96C8-52C9-4D15-A30C-E21247B05935}" dt="2022-07-27T16:57:07.523" v="349"/>
          <ac:spMkLst>
            <pc:docMk/>
            <pc:sldMk cId="4176247850" sldId="277"/>
            <ac:spMk id="2" creationId="{7DE0BBD3-F71A-0C67-6BC7-0F8D58FC474A}"/>
          </ac:spMkLst>
        </pc:spChg>
        <pc:spChg chg="del">
          <ac:chgData name="Jenish Sukhadiya" userId="2edfd1f147dccf28" providerId="LiveId" clId="{C9FA96C8-52C9-4D15-A30C-E21247B05935}" dt="2022-07-27T16:56:42.866" v="313" actId="931"/>
          <ac:spMkLst>
            <pc:docMk/>
            <pc:sldMk cId="4176247850" sldId="277"/>
            <ac:spMk id="3" creationId="{495293A4-E342-D258-52EE-2F0154A626F8}"/>
          </ac:spMkLst>
        </pc:spChg>
        <pc:spChg chg="mod">
          <ac:chgData name="Jenish Sukhadiya" userId="2edfd1f147dccf28" providerId="LiveId" clId="{C9FA96C8-52C9-4D15-A30C-E21247B05935}" dt="2022-07-27T16:57:33.524" v="374" actId="1076"/>
          <ac:spMkLst>
            <pc:docMk/>
            <pc:sldMk cId="4176247850" sldId="277"/>
            <ac:spMk id="4" creationId="{3A71012F-4A7E-BB13-47B3-F3083F74B553}"/>
          </ac:spMkLst>
        </pc:spChg>
        <pc:picChg chg="add mod">
          <ac:chgData name="Jenish Sukhadiya" userId="2edfd1f147dccf28" providerId="LiveId" clId="{C9FA96C8-52C9-4D15-A30C-E21247B05935}" dt="2022-07-27T16:56:46.871" v="315" actId="1076"/>
          <ac:picMkLst>
            <pc:docMk/>
            <pc:sldMk cId="4176247850" sldId="277"/>
            <ac:picMk id="6" creationId="{5BA666B5-F711-7AE3-9B16-2BE161950413}"/>
          </ac:picMkLst>
        </pc:picChg>
      </pc:sldChg>
      <pc:sldChg chg="addSp delSp modSp new mod">
        <pc:chgData name="Jenish Sukhadiya" userId="2edfd1f147dccf28" providerId="LiveId" clId="{C9FA96C8-52C9-4D15-A30C-E21247B05935}" dt="2022-07-27T16:58:52.101" v="417" actId="1076"/>
        <pc:sldMkLst>
          <pc:docMk/>
          <pc:sldMk cId="2222169771" sldId="278"/>
        </pc:sldMkLst>
        <pc:spChg chg="mod">
          <ac:chgData name="Jenish Sukhadiya" userId="2edfd1f147dccf28" providerId="LiveId" clId="{C9FA96C8-52C9-4D15-A30C-E21247B05935}" dt="2022-07-27T16:58:07.867" v="392"/>
          <ac:spMkLst>
            <pc:docMk/>
            <pc:sldMk cId="2222169771" sldId="278"/>
            <ac:spMk id="2" creationId="{0C31BB89-E131-F0D4-11E6-4BEEFAF8C8D7}"/>
          </ac:spMkLst>
        </pc:spChg>
        <pc:spChg chg="del">
          <ac:chgData name="Jenish Sukhadiya" userId="2edfd1f147dccf28" providerId="LiveId" clId="{C9FA96C8-52C9-4D15-A30C-E21247B05935}" dt="2022-07-27T16:57:42.209" v="375" actId="931"/>
          <ac:spMkLst>
            <pc:docMk/>
            <pc:sldMk cId="2222169771" sldId="278"/>
            <ac:spMk id="3" creationId="{9B676C9F-91C9-4B30-42D7-41A3B1BB3A87}"/>
          </ac:spMkLst>
        </pc:spChg>
        <pc:spChg chg="mod">
          <ac:chgData name="Jenish Sukhadiya" userId="2edfd1f147dccf28" providerId="LiveId" clId="{C9FA96C8-52C9-4D15-A30C-E21247B05935}" dt="2022-07-27T16:58:52.101" v="417" actId="1076"/>
          <ac:spMkLst>
            <pc:docMk/>
            <pc:sldMk cId="2222169771" sldId="278"/>
            <ac:spMk id="4" creationId="{19259B28-F0DB-3F20-313A-0B47B719425B}"/>
          </ac:spMkLst>
        </pc:spChg>
        <pc:picChg chg="add mod">
          <ac:chgData name="Jenish Sukhadiya" userId="2edfd1f147dccf28" providerId="LiveId" clId="{C9FA96C8-52C9-4D15-A30C-E21247B05935}" dt="2022-07-27T16:57:47.291" v="377" actId="1076"/>
          <ac:picMkLst>
            <pc:docMk/>
            <pc:sldMk cId="2222169771" sldId="278"/>
            <ac:picMk id="6" creationId="{9BF79A4B-2F8C-F0FF-7B74-62248614F78A}"/>
          </ac:picMkLst>
        </pc:picChg>
      </pc:sldChg>
      <pc:sldChg chg="modSp new mod">
        <pc:chgData name="Jenish Sukhadiya" userId="2edfd1f147dccf28" providerId="LiveId" clId="{C9FA96C8-52C9-4D15-A30C-E21247B05935}" dt="2022-07-27T17:00:23.375" v="432" actId="5793"/>
        <pc:sldMkLst>
          <pc:docMk/>
          <pc:sldMk cId="3320870190" sldId="279"/>
        </pc:sldMkLst>
        <pc:spChg chg="mod">
          <ac:chgData name="Jenish Sukhadiya" userId="2edfd1f147dccf28" providerId="LiveId" clId="{C9FA96C8-52C9-4D15-A30C-E21247B05935}" dt="2022-07-27T17:00:23.375" v="432" actId="5793"/>
          <ac:spMkLst>
            <pc:docMk/>
            <pc:sldMk cId="3320870190" sldId="279"/>
            <ac:spMk id="3" creationId="{AA552184-4CFE-FC6A-2182-1DB5C0AAA731}"/>
          </ac:spMkLst>
        </pc:spChg>
        <pc:spChg chg="mod">
          <ac:chgData name="Jenish Sukhadiya" userId="2edfd1f147dccf28" providerId="LiveId" clId="{C9FA96C8-52C9-4D15-A30C-E21247B05935}" dt="2022-07-27T17:00:13.202" v="431" actId="20577"/>
          <ac:spMkLst>
            <pc:docMk/>
            <pc:sldMk cId="3320870190" sldId="279"/>
            <ac:spMk id="4" creationId="{B2FED2CA-9320-C2F6-4654-7F5DC2D06BB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1F8098-162F-D3A9-3685-5BF62DF44A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2FFAA-FCE5-DF34-44ED-A1407C45D1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EC4B6-DF5E-47E0-AE9F-2F6F12F41B0C}" type="datetimeFigureOut">
              <a:rPr lang="en-IN" smtClean="0"/>
              <a:t>27-07-2022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A8025-1899-3FED-5970-7E4AB7A30F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20E79-9FFA-24BB-8D45-8353881274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7A00B-1C6F-45FF-8DE1-D0F903C5BC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16078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9761F-90B8-4799-B974-FFD133305F11}" type="datetimeFigureOut">
              <a:rPr lang="en-IN" smtClean="0"/>
              <a:t>27-07-2022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4FDFF-76A6-433D-8CE2-6B5951B511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32012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AF9F-037A-4100-8A3E-B61310906A98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BAF7-AF43-4326-A565-3EA7AC97A4EA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45DA-64A5-423F-8205-0AF95C1F8FA0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90D2-918D-4839-AD44-E53D41DA61EA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6B5B-A9C0-4EDE-AE70-AB4FB9350F86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F9EEA-4360-4718-BB60-6B5C2F8445C5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97A5-B125-485A-9A7F-6C3E47647914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80AE6-0EC5-4265-8673-F4A9DF9E6787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763F-2908-4EF1-8E34-39FD3D7FB05D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9D3E-5FF8-4D5B-AE89-72D8DDBF3B40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8F21A-3AFE-4DF8-9775-AD917BB3E78A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A907F-D762-430F-A845-B47249D73E09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862E1-1437-4F8D-97D0-E63780648D12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3C02-46D2-4852-8094-BD4C57C9C3AE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5B386-2CFA-46BB-8F0A-F49EC4E0201D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3FA1-0B09-485D-AB9D-82A6035C4083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F690-A711-452D-8EC4-E834FDF34A09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266D62A-99C5-4446-92E1-A1AC7069FA83}" type="datetime1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ADOBE ILLUSTRATOR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3505-FD36-247B-4D16-C071826508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cap="none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 Design</a:t>
            </a:r>
            <a:br>
              <a:rPr lang="en-US" b="1" i="1" cap="none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cap="none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Project </a:t>
            </a:r>
            <a:endParaRPr lang="en-IN" b="1" i="1" cap="none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3E270-A4AC-12CB-02D4-68CB94EE3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BY MOHIT MANASARA</a:t>
            </a:r>
            <a:endParaRPr lang="en-IN" sz="24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96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3792-2C45-6901-5850-6DC047FE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LOGO DESIGN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4DFA2F-CADD-BCD9-6D4C-7CCDE8034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7507" y="20012"/>
            <a:ext cx="2793206" cy="36147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BEFCD-27CE-CC97-A9EF-973DD3E5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64147" y="6192212"/>
            <a:ext cx="1800370" cy="665788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6CD2ED-4278-8FE9-33B4-5448A43E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713" y="0"/>
            <a:ext cx="2794301" cy="3614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644AE4-4DD9-2570-6E8E-B7A739BD0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206" y="20012"/>
            <a:ext cx="2794301" cy="3614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B3AD6-C7BC-4E97-2ED2-7CA61D32D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012"/>
            <a:ext cx="2793206" cy="3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CDD0-F633-8FF6-1FE1-BE135912D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LOGO DESIGN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F61ED6-CB51-B880-88E8-1A3A0C6AF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2177" y="0"/>
            <a:ext cx="2793206" cy="36147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0C2EE-B7D0-D40C-1BBF-3531D2BF3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4757" y="6172200"/>
            <a:ext cx="1717243" cy="6858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09241-2A05-CD94-04F8-7C5513C7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302" cy="3614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8CDB5-2272-8AE7-6686-A2053B6B0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854" y="0"/>
            <a:ext cx="2793207" cy="3614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3560E8-3263-DBA8-C869-24CC88A44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436" y="0"/>
            <a:ext cx="2794302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4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DB46-3191-A0AF-B979-AAD64713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LOGO DESIGN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763E0E-C687-FD44-6220-849A4BB9B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9" y="22094"/>
            <a:ext cx="2651142" cy="34295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CAFAF-43D2-5088-A993-ECE29FD9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39055" y="6131859"/>
            <a:ext cx="1816941" cy="663706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195A6-CC49-A189-BA79-62207D873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330" y="0"/>
            <a:ext cx="2667176" cy="3451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DC25B7-2AC1-00A6-6842-F5A22C2E9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423" y="22094"/>
            <a:ext cx="2650103" cy="3429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7A6609-404C-C362-45FE-2F4C7D309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271" y="22094"/>
            <a:ext cx="2651142" cy="34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33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0B34-02FF-AE9A-B504-F9A2A820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LOGO DESIGN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918EB7-A82D-CDFB-B20D-89922A8D0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92" y="0"/>
            <a:ext cx="2793206" cy="36147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260C2-3D1F-73E4-7AC8-90F6B01F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8239" y="6243917"/>
            <a:ext cx="2058988" cy="614082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991A59-BE6F-B108-271A-E9BA0E3B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088" y="1"/>
            <a:ext cx="2794302" cy="3614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584882-9DF4-589C-D7BA-4EC90D702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078" y="0"/>
            <a:ext cx="2794302" cy="3614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149A47-EA73-FC44-35F2-E8A00EE53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068" y="0"/>
            <a:ext cx="2794302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73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8D78-6401-0589-03A1-4F635493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LOGO DESIGN 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756775-D669-6DC0-A3C1-7A9613016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85" y="114262"/>
            <a:ext cx="2794302" cy="36147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5085A-BCC7-ADDB-3261-C242C35D2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10918" y="6172200"/>
            <a:ext cx="1781082" cy="6858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36C1FA-2710-0AD4-D56B-035ADEE74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662" y="150000"/>
            <a:ext cx="2794302" cy="3614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741093-1162-9867-1667-F0FDEAFC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195" y="150000"/>
            <a:ext cx="2793207" cy="3614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9E41D-A850-3BED-7257-E33AE2BD7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129" y="150000"/>
            <a:ext cx="2765591" cy="35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1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5A47-7CF1-D1F4-2F97-B0168090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GRADIANT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4499D8-A9FC-5BDA-5D6A-A6EEBE2BE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06" y="150000"/>
            <a:ext cx="2793206" cy="36147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4A48A-C92E-7F88-2EBE-42202565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1624" y="6172200"/>
            <a:ext cx="1879694" cy="6858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0AA2-0AB6-4332-1337-DEC4C4E9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151" y="150000"/>
            <a:ext cx="2793207" cy="3614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3D9A4-9028-E65E-6FAB-5B5D763C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478" y="150000"/>
            <a:ext cx="2793207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02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183C-85D9-BE26-24A0-F15118DB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ICON DESIGN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0E5521-87B7-A131-DCF3-40CC9B975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3" y="4285"/>
            <a:ext cx="2362380" cy="37733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B34B6-FDBB-0F31-03D4-5689B6B1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77957" y="6176485"/>
            <a:ext cx="1514043" cy="68151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PHOTOSHOP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FFFCE-99A0-0E01-8F81-78D9BB798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64" y="0"/>
            <a:ext cx="2563738" cy="3786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C3D55F-079F-E4E9-A251-C27089263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336" y="-8596"/>
            <a:ext cx="2549383" cy="3786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B2323D-BC32-5584-8C3D-29FA266BC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953" y="-8596"/>
            <a:ext cx="2549383" cy="3786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87834E-66B5-6983-E0F2-31ADB4C98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9747" y="-8595"/>
            <a:ext cx="2162253" cy="38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8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D7B5-BBA4-ED0C-3782-5BBC42EC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typography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3D816E-DF04-D16C-D17E-939F17E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79" y="153394"/>
            <a:ext cx="3118809" cy="45082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FA3BF-C3BA-60CD-1D6A-49D8B802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8871" y="6172200"/>
            <a:ext cx="2023129" cy="6858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PHOTOSHOP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D741F-510D-F82B-F51A-AA12980F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448" y="150000"/>
            <a:ext cx="3187134" cy="4508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FF088C-08E1-07E8-86E8-086BB5001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39" y="149999"/>
            <a:ext cx="3187135" cy="4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90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5018-6292-C3BD-65CD-F9778C88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12" y="3920726"/>
            <a:ext cx="8534400" cy="1507067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SMOOTH TOOL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253821-F942-155A-6F9F-C652B40FC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12" y="320675"/>
            <a:ext cx="4731332" cy="36147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2858D-C206-9481-9937-BC63697E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39200" y="6046694"/>
            <a:ext cx="1852800" cy="811306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PHOTOSHOP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9ECC27-4527-6B55-394D-355F4E436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53" y="81179"/>
            <a:ext cx="4406153" cy="440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21AC67-FCBF-F2F3-E3F3-C1CCB76FB684}"/>
              </a:ext>
            </a:extLst>
          </p:cNvPr>
          <p:cNvSpPr txBox="1"/>
          <p:nvPr/>
        </p:nvSpPr>
        <p:spPr>
          <a:xfrm>
            <a:off x="6096000" y="4912659"/>
            <a:ext cx="408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CLIPIING MASK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36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24E3-B5B5-5EFE-5533-124FC9F9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Sponge tool</a:t>
            </a:r>
            <a:endParaRPr lang="en-I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D6B0A8-5F56-6CE2-9B66-8D098C0A7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6279" y="0"/>
            <a:ext cx="5345532" cy="53455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27E6C-9A64-20E2-574D-BC33153F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8188" y="6234953"/>
            <a:ext cx="2103812" cy="623047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PHOTOSHOP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1E0BD-8D57-5CF3-6151-6AB3F737F79E}"/>
              </a:ext>
            </a:extLst>
          </p:cNvPr>
          <p:cNvSpPr txBox="1"/>
          <p:nvPr/>
        </p:nvSpPr>
        <p:spPr>
          <a:xfrm>
            <a:off x="5432612" y="5558118"/>
            <a:ext cx="5029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JAWELLARY ADS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71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BFBD-CF04-25F0-B276-FFDAD197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3"/>
            <a:ext cx="8374063" cy="1475318"/>
          </a:xfrm>
        </p:spPr>
        <p:txBody>
          <a:bodyPr>
            <a:normAutofit/>
          </a:bodyPr>
          <a:lstStyle/>
          <a:p>
            <a:r>
              <a:rPr lang="en-US" sz="48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Pen tool illustration</a:t>
            </a:r>
            <a:endParaRPr lang="en-IN" sz="48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E64273-327F-CAD1-B349-D70F00BA6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4413" y="150001"/>
            <a:ext cx="3516564" cy="351656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294DA-F4FF-1EA3-D47E-72EB8F333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39" y="150000"/>
            <a:ext cx="3185026" cy="3516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30AEF-F647-57E6-3A74-92BF9D577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1" y="150000"/>
            <a:ext cx="2388197" cy="3516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00D872-22D9-1699-F5FA-6AF6E9883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261" y="150000"/>
            <a:ext cx="2486055" cy="3516565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DED8301-AC5C-961C-AC96-47481078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7674" y="6322200"/>
            <a:ext cx="1784326" cy="5358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</p:spTree>
    <p:extLst>
      <p:ext uri="{BB962C8B-B14F-4D97-AF65-F5344CB8AC3E}">
        <p14:creationId xmlns:p14="http://schemas.microsoft.com/office/powerpoint/2010/main" val="3779445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C5F0-F7E1-D7DB-E76A-C70588A6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BLACK SPOT TOOL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90FFD6-E398-29F3-0BEE-F415AE4F1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1094155"/>
            <a:ext cx="8534400" cy="27980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02E0C-0FF9-5C3D-C60F-060273A57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92988" y="6172200"/>
            <a:ext cx="1799012" cy="6858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 PHOTOSHOP</a:t>
            </a:r>
          </a:p>
        </p:txBody>
      </p:sp>
    </p:spTree>
    <p:extLst>
      <p:ext uri="{BB962C8B-B14F-4D97-AF65-F5344CB8AC3E}">
        <p14:creationId xmlns:p14="http://schemas.microsoft.com/office/powerpoint/2010/main" val="1784568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680B-FDA8-81F5-A913-317A8643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IMAGE MANUPILATION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59AE89-5D18-EC1F-191C-9E129A3AC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150" y="883444"/>
            <a:ext cx="5724525" cy="32194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3DAF5-ECDE-B41D-3209-340ADDA2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34400" y="6172200"/>
            <a:ext cx="2094847" cy="6858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PHOTOSHOP</a:t>
            </a:r>
          </a:p>
        </p:txBody>
      </p:sp>
    </p:spTree>
    <p:extLst>
      <p:ext uri="{BB962C8B-B14F-4D97-AF65-F5344CB8AC3E}">
        <p14:creationId xmlns:p14="http://schemas.microsoft.com/office/powerpoint/2010/main" val="362996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BBD3-F71A-0C67-6BC7-0F8D58FC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BLACK AND WHITE TO COLOUR IMAGE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A666B5-F711-7AE3-9B16-2BE16195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4343" y="0"/>
            <a:ext cx="4800834" cy="43432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1012F-4A7E-BB13-47B3-F3083F74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64706" y="6172200"/>
            <a:ext cx="1727294" cy="6858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PHOTOSHOP</a:t>
            </a:r>
          </a:p>
        </p:txBody>
      </p:sp>
    </p:spTree>
    <p:extLst>
      <p:ext uri="{BB962C8B-B14F-4D97-AF65-F5344CB8AC3E}">
        <p14:creationId xmlns:p14="http://schemas.microsoft.com/office/powerpoint/2010/main" val="417624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BB89-E131-F0D4-11E6-4BEEFAF8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TYPOGRAPHY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79A4B-2F8C-F0FF-7B74-62248614F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4000" y="92170"/>
            <a:ext cx="3908587" cy="59022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59B28-F0DB-3F20-313A-0B47B719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51577" y="6172200"/>
            <a:ext cx="1440423" cy="6858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PHOTOSHOP</a:t>
            </a:r>
          </a:p>
        </p:txBody>
      </p:sp>
    </p:spTree>
    <p:extLst>
      <p:ext uri="{BB962C8B-B14F-4D97-AF65-F5344CB8AC3E}">
        <p14:creationId xmlns:p14="http://schemas.microsoft.com/office/powerpoint/2010/main" val="222216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028A-2A12-6590-F5FF-AA990985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52184-4CFE-FC6A-2182-1DB5C0AAA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>
                <a:latin typeface="Algerian" panose="04020705040A02060702" pitchFamily="82" charset="0"/>
              </a:rPr>
              <a:t>THANK YOU</a:t>
            </a:r>
            <a:endParaRPr lang="en-IN" sz="8000" dirty="0">
              <a:latin typeface="Algerian" panose="04020705040A02060702" pitchFamily="8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ED2CA-9320-C2F6-4654-7F5DC2D0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87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070E-22C7-8EFE-BCF2-9D4379B2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204448"/>
            <a:ext cx="8943882" cy="1789952"/>
          </a:xfrm>
        </p:spPr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GAME DESIGN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63D21F-354A-61C4-EBD4-5E35BBB4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4" y="320675"/>
            <a:ext cx="2983072" cy="36810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5E9AD-55BD-7181-6758-57272059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59906" y="6315635"/>
            <a:ext cx="2032094" cy="54236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</p:spTree>
    <p:extLst>
      <p:ext uri="{BB962C8B-B14F-4D97-AF65-F5344CB8AC3E}">
        <p14:creationId xmlns:p14="http://schemas.microsoft.com/office/powerpoint/2010/main" val="3692757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F1B5-6E14-5F81-4C00-52FD1E99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APP DESIGN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53D466-E558-7D98-04E6-DCAE1001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6018" y="1"/>
            <a:ext cx="2183026" cy="448733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BF73B-A8D0-1A5B-3C88-F4C70CFB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8188" y="6261847"/>
            <a:ext cx="2103812" cy="59615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C4AC71-70EA-45B7-C38E-6D6B521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96353" cy="4514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5B78EB-4DAD-DDA3-7F9F-9276D48BB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712" y="-27394"/>
            <a:ext cx="2196353" cy="4514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675C17-9112-0477-CB23-D1A575471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424" y="0"/>
            <a:ext cx="2183026" cy="44873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747B01-97BF-E24A-7E2B-09044D022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612" y="-13698"/>
            <a:ext cx="2183027" cy="44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7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8AE0-F740-937F-09E7-58C9A5EA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665133"/>
            <a:ext cx="8534400" cy="1507067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parajita" panose="02020603050405020304" pitchFamily="18" charset="0"/>
                <a:cs typeface="Aparajita" panose="02020603050405020304" pitchFamily="18" charset="0"/>
              </a:rPr>
              <a:t>CORPORATE REEL DESIGN</a:t>
            </a:r>
            <a:endParaRPr lang="en-IN" sz="48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900CCC-DEA2-7EB0-5982-BDB46F608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3498" y="87247"/>
            <a:ext cx="3093563" cy="49151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0DA0C-A912-D319-82BA-6769F3AD9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1624" y="6259447"/>
            <a:ext cx="1960376" cy="59855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1CA73-BAA9-4824-3A9D-00ABC6A19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82" y="87247"/>
            <a:ext cx="3093564" cy="4915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D66949-E264-B16D-B763-B5DA48512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213" y="87247"/>
            <a:ext cx="3093562" cy="49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8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2894-BAF0-4A43-FCCB-529901CB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GOOGLE ADS DESIGN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9D89C7-6E14-FC8E-1E79-A30FF97C8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51" y="3606801"/>
            <a:ext cx="8534400" cy="10548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82226-D83E-ACCF-922F-929529B55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82636" y="6234953"/>
            <a:ext cx="1709364" cy="623047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9360A-9625-0297-873E-5DC80E2B4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016" y="252984"/>
            <a:ext cx="2702031" cy="3243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443A74-C873-71C1-DB89-8EBB0A8A1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51" y="252984"/>
            <a:ext cx="3176016" cy="3176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9B07A0-EB30-B9CA-A454-6D5CE26CD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512" y="252984"/>
            <a:ext cx="2703328" cy="32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5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13D2-EB81-E3D0-7D8E-D5A2FA26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665133"/>
            <a:ext cx="8534400" cy="1507067"/>
          </a:xfrm>
        </p:spPr>
        <p:txBody>
          <a:bodyPr>
            <a:no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INFOGRAPHIC MAPS DESIGN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F1FB38-0AF6-D9E2-4FD0-7DB56C956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618" y="1"/>
            <a:ext cx="3571394" cy="504549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5FB39-85EB-C34C-B8CA-38415BD2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48165" y="6172201"/>
            <a:ext cx="1843835" cy="685799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</p:spTree>
    <p:extLst>
      <p:ext uri="{BB962C8B-B14F-4D97-AF65-F5344CB8AC3E}">
        <p14:creationId xmlns:p14="http://schemas.microsoft.com/office/powerpoint/2010/main" val="368679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E91B-7B31-921D-9433-C6A73DD8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FACBOOK CRAUSER DESIGN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072A0F-C40C-2516-0C6F-C937768F9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79" y="0"/>
            <a:ext cx="3614738" cy="36147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9FC96-3C2A-0AF6-1F1F-98925AF7C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27459" y="6172200"/>
            <a:ext cx="1664541" cy="6858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580C31-1C5F-6B7F-3905-9C7B088C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380" y="0"/>
            <a:ext cx="3614738" cy="3614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098A0-515B-5DC2-E018-B0FD7FC41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81" y="-2955"/>
            <a:ext cx="3615541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41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C75B-A602-251B-A0A8-07E88625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PRESPECTIVE 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A7670C-32CE-8C48-1BB3-F5275EEB7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6078" y="74912"/>
            <a:ext cx="3429818" cy="34298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35B72-E140-D43E-ED28-37E16124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48165" y="6172200"/>
            <a:ext cx="1843835" cy="685800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 Black" panose="020B0A04020102020204" pitchFamily="34" charset="0"/>
              </a:rPr>
              <a:t>ADOBE ILLUSTRATOR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3F0CEF-7535-5ACD-35E3-37EBCAEE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63532"/>
            <a:ext cx="2581835" cy="3341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7ADAD-116B-625A-8896-5E45335CD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107" y="163532"/>
            <a:ext cx="4303058" cy="33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7540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191</TotalTime>
  <Words>109</Words>
  <Application>Microsoft Office PowerPoint</Application>
  <PresentationFormat>Widescreen</PresentationFormat>
  <Paragraphs>50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Algerian</vt:lpstr>
      <vt:lpstr>Aparajita</vt:lpstr>
      <vt:lpstr>Arial</vt:lpstr>
      <vt:lpstr>Arial Black</vt:lpstr>
      <vt:lpstr>Calibri</vt:lpstr>
      <vt:lpstr>Century Gothic</vt:lpstr>
      <vt:lpstr>Wingdings 3</vt:lpstr>
      <vt:lpstr>Slice</vt:lpstr>
      <vt:lpstr>Graphic Design Live Project </vt:lpstr>
      <vt:lpstr>Pen tool illustration</vt:lpstr>
      <vt:lpstr>GAME DESIGN</vt:lpstr>
      <vt:lpstr>APP DESIGN</vt:lpstr>
      <vt:lpstr>CORPORATE REEL DESIGN</vt:lpstr>
      <vt:lpstr>GOOGLE ADS DESIGN</vt:lpstr>
      <vt:lpstr>INFOGRAPHIC MAPS DESIGN</vt:lpstr>
      <vt:lpstr>FACBOOK CRAUSER DESIGN</vt:lpstr>
      <vt:lpstr>PRESPECTIVE </vt:lpstr>
      <vt:lpstr>LOGO DESIGN</vt:lpstr>
      <vt:lpstr>LOGO DESIGN</vt:lpstr>
      <vt:lpstr>LOGO DESIGN</vt:lpstr>
      <vt:lpstr>LOGO DESIGN</vt:lpstr>
      <vt:lpstr>LOGO DESIGN </vt:lpstr>
      <vt:lpstr>GRADIANT </vt:lpstr>
      <vt:lpstr>ICON DESIGN</vt:lpstr>
      <vt:lpstr>typography</vt:lpstr>
      <vt:lpstr>SMOOTH TOOL</vt:lpstr>
      <vt:lpstr>Sponge tool</vt:lpstr>
      <vt:lpstr>BLACK SPOT TOOL</vt:lpstr>
      <vt:lpstr>IMAGE MANUPILATION</vt:lpstr>
      <vt:lpstr>BLACK AND WHITE TO COLOUR IMAGE</vt:lpstr>
      <vt:lpstr>TYPOGRAPHY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 Design Live Project </dc:title>
  <dc:creator>Jenish Sukhadiya</dc:creator>
  <cp:lastModifiedBy>Jenish Sukhadiya</cp:lastModifiedBy>
  <cp:revision>3</cp:revision>
  <dcterms:created xsi:type="dcterms:W3CDTF">2022-07-27T04:51:54Z</dcterms:created>
  <dcterms:modified xsi:type="dcterms:W3CDTF">2022-07-27T17:00:28Z</dcterms:modified>
</cp:coreProperties>
</file>